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22/03/2015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556792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654050"/>
            <a:ext cx="1656184" cy="2268721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531297"/>
          </a:xfrm>
        </p:spPr>
        <p:txBody>
          <a:bodyPr>
            <a:noAutofit/>
          </a:bodyPr>
          <a:lstStyle/>
          <a:p>
            <a:r>
              <a:rPr lang="en-US" sz="4000" dirty="0" smtClean="0"/>
              <a:t>Imagine if this was your </a:t>
            </a:r>
            <a:br>
              <a:rPr lang="en-US" sz="4000" dirty="0" smtClean="0"/>
            </a:br>
            <a:r>
              <a:rPr lang="en-US" sz="4000" dirty="0" smtClean="0"/>
              <a:t>best mode of transport?</a:t>
            </a:r>
            <a:endParaRPr lang="en-US" sz="4000" dirty="0"/>
          </a:p>
        </p:txBody>
      </p:sp>
      <p:pic>
        <p:nvPicPr>
          <p:cNvPr id="6" name="Content Placeholder 5" descr="African transport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4" b="11226"/>
          <a:stretch/>
        </p:blipFill>
        <p:spPr>
          <a:xfrm>
            <a:off x="755576" y="2831630"/>
            <a:ext cx="7682134" cy="3481102"/>
          </a:xfrm>
        </p:spPr>
      </p:pic>
    </p:spTree>
    <p:extLst>
      <p:ext uri="{BB962C8B-B14F-4D97-AF65-F5344CB8AC3E}">
        <p14:creationId xmlns:p14="http://schemas.microsoft.com/office/powerpoint/2010/main" val="238323085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200800" cy="1728192"/>
          </a:xfrm>
        </p:spPr>
        <p:txBody>
          <a:bodyPr>
            <a:noAutofit/>
          </a:bodyPr>
          <a:lstStyle/>
          <a:p>
            <a:r>
              <a:rPr lang="en-US" sz="3600" dirty="0" smtClean="0"/>
              <a:t>What if you had to collect drinking and washing water each day? </a:t>
            </a:r>
            <a:endParaRPr lang="en-US" sz="3600" dirty="0"/>
          </a:p>
        </p:txBody>
      </p:sp>
      <p:pic>
        <p:nvPicPr>
          <p:cNvPr id="5" name="Content Placeholder 4" descr="carrying water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91" b="11226"/>
          <a:stretch/>
        </p:blipFill>
        <p:spPr>
          <a:xfrm>
            <a:off x="755576" y="2587037"/>
            <a:ext cx="7632848" cy="3697029"/>
          </a:xfrm>
        </p:spPr>
      </p:pic>
    </p:spTree>
    <p:extLst>
      <p:ext uri="{BB962C8B-B14F-4D97-AF65-F5344CB8AC3E}">
        <p14:creationId xmlns:p14="http://schemas.microsoft.com/office/powerpoint/2010/main" val="78473498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1531</TotalTime>
  <Words>39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Imagine if this was your  best mode of transport?</vt:lpstr>
      <vt:lpstr>What if you had to collect drinking and washing water each day? </vt:lpstr>
      <vt:lpstr>How have you helped this week?</vt:lpstr>
      <vt:lpstr>Pray for Lawrence this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31</cp:revision>
  <dcterms:created xsi:type="dcterms:W3CDTF">2014-03-23T21:36:37Z</dcterms:created>
  <dcterms:modified xsi:type="dcterms:W3CDTF">2015-03-21T23:19:38Z</dcterms:modified>
</cp:coreProperties>
</file>